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2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1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3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6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6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9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1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1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0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CF21-694A-4E1A-9E6F-904DC5EE4A22}" type="datetimeFigureOut">
              <a:rPr lang="en-US" smtClean="0"/>
              <a:t>7/9/2016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439E-AB75-4EA9-8E20-0E730C261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1763"/>
          <a:stretch/>
        </p:blipFill>
        <p:spPr>
          <a:xfrm>
            <a:off x="400050" y="0"/>
            <a:ext cx="8553450" cy="797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2016-07-10T03:24:26Z</dcterms:created>
  <dcterms:modified xsi:type="dcterms:W3CDTF">2016-07-10T03:25:54Z</dcterms:modified>
</cp:coreProperties>
</file>